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104" d="100"/>
          <a:sy n="104" d="100"/>
        </p:scale>
        <p:origin x="-1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1F2D42-0752-4D40-85E3-FD96C5F57742}" type="datetimeFigureOut">
              <a:rPr lang="en-US" smtClean="0"/>
              <a:pPr/>
              <a:t>12/31/2009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EABFDB-91D6-40FC-A17A-DA4500ADED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uminarium.org/sevenlit/newton/newtonbio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Isaac Newton’s Scientific Achievements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Nahdir</a:t>
            </a:r>
            <a:r>
              <a:rPr lang="en-US" dirty="0" smtClean="0"/>
              <a:t> Austin</a:t>
            </a:r>
          </a:p>
          <a:p>
            <a:r>
              <a:rPr lang="en-US" dirty="0" smtClean="0"/>
              <a:t>Honors Physics</a:t>
            </a:r>
          </a:p>
          <a:p>
            <a:r>
              <a:rPr lang="en-US" dirty="0" smtClean="0"/>
              <a:t>Period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/>
              <a:t>In the mid to late 1600’s, Newton made many mathematical discoveries</a:t>
            </a:r>
          </a:p>
          <a:p>
            <a:pPr lvl="1"/>
            <a:r>
              <a:rPr lang="en-US" sz="2200" dirty="0" smtClean="0"/>
              <a:t>Discoveries included Binomial Theorem, new methods for expansion of infinite series, and direct and inverse method of fluxions (fluxional calculus) </a:t>
            </a:r>
          </a:p>
          <a:p>
            <a:pPr lvl="2"/>
            <a:r>
              <a:rPr lang="en-US" sz="1800" dirty="0" smtClean="0"/>
              <a:t>His discoveries contributed to analytical geometry, algebra, and calculus. </a:t>
            </a:r>
          </a:p>
          <a:p>
            <a:r>
              <a:rPr lang="en-US" sz="2600" dirty="0" smtClean="0"/>
              <a:t>Fluxions were one his most important contributions to physics. 	</a:t>
            </a:r>
          </a:p>
          <a:p>
            <a:pPr lvl="1"/>
            <a:r>
              <a:rPr lang="en-US" sz="2200" dirty="0" smtClean="0"/>
              <a:t>A fluxion represents the rate of change of a 'fluent'--a continuously changing or flowing quantity, such as distance, area, or length. </a:t>
            </a:r>
          </a:p>
          <a:p>
            <a:pPr lvl="1"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Newton studied optics at the University of Cambridge. </a:t>
            </a:r>
          </a:p>
          <a:p>
            <a:pPr lvl="1"/>
            <a:r>
              <a:rPr lang="en-US" sz="2300" dirty="0" smtClean="0"/>
              <a:t>Performed experiments on the composition of ligh</a:t>
            </a:r>
            <a:r>
              <a:rPr lang="en-US" sz="2400" dirty="0" smtClean="0"/>
              <a:t>t</a:t>
            </a:r>
          </a:p>
          <a:p>
            <a:r>
              <a:rPr lang="en-US" sz="2400" dirty="0" smtClean="0"/>
              <a:t>Discovered that visible white light is heterogeneous. </a:t>
            </a:r>
          </a:p>
          <a:p>
            <a:pPr lvl="1"/>
            <a:r>
              <a:rPr lang="en-US" sz="2300" dirty="0" smtClean="0"/>
              <a:t>White light is composed of all primary colors</a:t>
            </a:r>
          </a:p>
          <a:p>
            <a:pPr lvl="2"/>
            <a:r>
              <a:rPr lang="en-US" sz="2200" dirty="0" smtClean="0"/>
              <a:t>Can be broken down into ROYGBIV by a spectroscope. </a:t>
            </a:r>
          </a:p>
          <a:p>
            <a:r>
              <a:rPr lang="en-US" sz="2400" dirty="0" smtClean="0"/>
              <a:t>Concluded that white light is secondary </a:t>
            </a:r>
          </a:p>
          <a:p>
            <a:pPr lvl="1"/>
            <a:r>
              <a:rPr lang="en-US" sz="2300" dirty="0" smtClean="0"/>
              <a:t>It can be separated by prisms</a:t>
            </a:r>
          </a:p>
          <a:p>
            <a:r>
              <a:rPr lang="en-US" sz="2400" dirty="0" smtClean="0"/>
              <a:t>Demonstrated that colors of the spectrum can be observed and quantifiable 'degree of </a:t>
            </a:r>
            <a:r>
              <a:rPr lang="en-US" sz="2400" dirty="0" err="1" smtClean="0"/>
              <a:t>Refrangibility</a:t>
            </a:r>
            <a:r>
              <a:rPr lang="en-US" sz="2400" dirty="0" smtClean="0"/>
              <a:t>.'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Optiks</a:t>
            </a:r>
            <a:r>
              <a:rPr lang="en-US" sz="2400" dirty="0" smtClean="0"/>
              <a:t> is </a:t>
            </a:r>
            <a:r>
              <a:rPr lang="en-US" sz="2400" dirty="0" err="1" smtClean="0"/>
              <a:t>Newtons</a:t>
            </a:r>
            <a:r>
              <a:rPr lang="en-US" sz="2400" dirty="0" smtClean="0"/>
              <a:t> most comprehensible and readily accessible  piece of work pertaining to light and color. </a:t>
            </a:r>
          </a:p>
          <a:p>
            <a:pPr lvl="1"/>
            <a:r>
              <a:rPr lang="en-US" sz="2000" dirty="0" smtClean="0"/>
              <a:t>Newton’s most widely read work </a:t>
            </a:r>
            <a:endParaRPr lang="en-US" sz="2000" dirty="0" smtClean="0"/>
          </a:p>
          <a:p>
            <a:r>
              <a:rPr lang="en-US" sz="2400" dirty="0" smtClean="0"/>
              <a:t>As a result of the </a:t>
            </a:r>
            <a:r>
              <a:rPr lang="en-US" sz="2400" dirty="0" err="1" smtClean="0"/>
              <a:t>Optiks</a:t>
            </a:r>
            <a:r>
              <a:rPr lang="en-US" sz="2400" dirty="0" smtClean="0"/>
              <a:t> he formulated the Corpuscular Theory which say that light was composed in discrete particles moving in straight lines.</a:t>
            </a:r>
          </a:p>
          <a:p>
            <a:r>
              <a:rPr lang="en-US" sz="2400" dirty="0" smtClean="0"/>
              <a:t>Newton’s  masterpiece, The Principia was divided into 3 books. It is currently known as the Laws of Motion.  </a:t>
            </a:r>
          </a:p>
          <a:p>
            <a:pPr lvl="1"/>
            <a:r>
              <a:rPr lang="en-US" sz="2000" dirty="0" smtClean="0"/>
              <a:t>It is known as one of the most powerful and influential treatise ever published 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www.luminarium.org/sevenlit/newton/newtonbio.htm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229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Isaac Newton’s Scientific Achievements</vt:lpstr>
      <vt:lpstr>Mathematics</vt:lpstr>
      <vt:lpstr>Optics</vt:lpstr>
      <vt:lpstr>Other Contributions</vt:lpstr>
      <vt:lpstr>Works Cited</vt:lpstr>
    </vt:vector>
  </TitlesOfParts>
  <Company>Drexel 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10</cp:revision>
  <dcterms:created xsi:type="dcterms:W3CDTF">2009-12-31T16:49:03Z</dcterms:created>
  <dcterms:modified xsi:type="dcterms:W3CDTF">2009-12-31T20:28:46Z</dcterms:modified>
</cp:coreProperties>
</file>